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etaBookLF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77"/>
    <a:srgbClr val="D2232A"/>
    <a:srgbClr val="F7941D"/>
    <a:srgbClr val="F15A20"/>
    <a:srgbClr val="B36A98"/>
    <a:srgbClr val="800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9"/>
  </p:normalViewPr>
  <p:slideViewPr>
    <p:cSldViewPr>
      <p:cViewPr varScale="1">
        <p:scale>
          <a:sx n="104" d="100"/>
          <a:sy n="104" d="100"/>
        </p:scale>
        <p:origin x="7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benutzer" userId="S::urn:spo:anon#2c35b8dc2624a0068ed5be4c6428180095baea661d1d9ebf12f72b7f72e1935d::" providerId="AD" clId="Web-{A533A59B-13B2-1073-3A80-5F823F2FF201}"/>
    <pc:docChg chg="modSld">
      <pc:chgData name="Gastbenutzer" userId="S::urn:spo:anon#2c35b8dc2624a0068ed5be4c6428180095baea661d1d9ebf12f72b7f72e1935d::" providerId="AD" clId="Web-{A533A59B-13B2-1073-3A80-5F823F2FF201}" dt="2023-11-24T09:14:55.800" v="5" actId="20577"/>
      <pc:docMkLst>
        <pc:docMk/>
      </pc:docMkLst>
      <pc:sldChg chg="modSp">
        <pc:chgData name="Gastbenutzer" userId="S::urn:spo:anon#2c35b8dc2624a0068ed5be4c6428180095baea661d1d9ebf12f72b7f72e1935d::" providerId="AD" clId="Web-{A533A59B-13B2-1073-3A80-5F823F2FF201}" dt="2023-11-24T09:14:55.800" v="5" actId="20577"/>
        <pc:sldMkLst>
          <pc:docMk/>
          <pc:sldMk cId="1451079679" sldId="260"/>
        </pc:sldMkLst>
        <pc:spChg chg="mod">
          <ac:chgData name="Gastbenutzer" userId="S::urn:spo:anon#2c35b8dc2624a0068ed5be4c6428180095baea661d1d9ebf12f72b7f72e1935d::" providerId="AD" clId="Web-{A533A59B-13B2-1073-3A80-5F823F2FF201}" dt="2023-11-24T09:14:55.800" v="5" actId="20577"/>
          <ac:spMkLst>
            <pc:docMk/>
            <pc:sldMk cId="1451079679" sldId="260"/>
            <ac:spMk id="3" creationId="{F546A574-CF2C-E903-E7FE-F55D9C7C43FC}"/>
          </ac:spMkLst>
        </pc:spChg>
      </pc:sldChg>
    </pc:docChg>
  </pc:docChgLst>
  <pc:docChgLst>
    <pc:chgData name="Bernhard Kaas" userId="c902feb7-801d-4b55-b554-59a87c166a9c" providerId="ADAL" clId="{39C10FF8-BAF5-4B98-A0CE-A04BB565A1D8}"/>
    <pc:docChg chg="custSel modSld">
      <pc:chgData name="Bernhard Kaas" userId="c902feb7-801d-4b55-b554-59a87c166a9c" providerId="ADAL" clId="{39C10FF8-BAF5-4B98-A0CE-A04BB565A1D8}" dt="2023-11-30T20:26:40.901" v="0" actId="478"/>
      <pc:docMkLst>
        <pc:docMk/>
      </pc:docMkLst>
      <pc:sldChg chg="delSp mod">
        <pc:chgData name="Bernhard Kaas" userId="c902feb7-801d-4b55-b554-59a87c166a9c" providerId="ADAL" clId="{39C10FF8-BAF5-4B98-A0CE-A04BB565A1D8}" dt="2023-11-30T20:26:40.901" v="0" actId="478"/>
        <pc:sldMkLst>
          <pc:docMk/>
          <pc:sldMk cId="0" sldId="257"/>
        </pc:sldMkLst>
        <pc:spChg chg="del">
          <ac:chgData name="Bernhard Kaas" userId="c902feb7-801d-4b55-b554-59a87c166a9c" providerId="ADAL" clId="{39C10FF8-BAF5-4B98-A0CE-A04BB565A1D8}" dt="2023-11-30T20:26:40.901" v="0" actId="478"/>
          <ac:spMkLst>
            <pc:docMk/>
            <pc:sldMk cId="0" sldId="257"/>
            <ac:spMk id="4101" creationId="{00000000-0000-0000-0000-000000000000}"/>
          </ac:spMkLst>
        </pc:spChg>
      </pc:sldChg>
    </pc:docChg>
  </pc:docChgLst>
  <pc:docChgLst>
    <pc:chgData name="Gastbenutzer" userId="S::urn:spo:anon#2c35b8dc2624a0068ed5be4c6428180095baea661d1d9ebf12f72b7f72e1935d::" providerId="AD" clId="Web-{257955CC-252E-CB52-29A8-8462CF86351F}"/>
    <pc:docChg chg="addSld modSld">
      <pc:chgData name="Gastbenutzer" userId="S::urn:spo:anon#2c35b8dc2624a0068ed5be4c6428180095baea661d1d9ebf12f72b7f72e1935d::" providerId="AD" clId="Web-{257955CC-252E-CB52-29A8-8462CF86351F}" dt="2023-11-24T09:04:07.446" v="57" actId="20577"/>
      <pc:docMkLst>
        <pc:docMk/>
      </pc:docMkLst>
      <pc:sldChg chg="modSp">
        <pc:chgData name="Gastbenutzer" userId="S::urn:spo:anon#2c35b8dc2624a0068ed5be4c6428180095baea661d1d9ebf12f72b7f72e1935d::" providerId="AD" clId="Web-{257955CC-252E-CB52-29A8-8462CF86351F}" dt="2023-11-24T09:03:20.975" v="47" actId="20577"/>
        <pc:sldMkLst>
          <pc:docMk/>
          <pc:sldMk cId="0" sldId="258"/>
        </pc:sldMkLst>
        <pc:spChg chg="mod">
          <ac:chgData name="Gastbenutzer" userId="S::urn:spo:anon#2c35b8dc2624a0068ed5be4c6428180095baea661d1d9ebf12f72b7f72e1935d::" providerId="AD" clId="Web-{257955CC-252E-CB52-29A8-8462CF86351F}" dt="2023-11-24T09:01:58.332" v="6" actId="20577"/>
          <ac:spMkLst>
            <pc:docMk/>
            <pc:sldMk cId="0" sldId="258"/>
            <ac:spMk id="5122" creationId="{00000000-0000-0000-0000-000000000000}"/>
          </ac:spMkLst>
        </pc:spChg>
        <pc:spChg chg="mod">
          <ac:chgData name="Gastbenutzer" userId="S::urn:spo:anon#2c35b8dc2624a0068ed5be4c6428180095baea661d1d9ebf12f72b7f72e1935d::" providerId="AD" clId="Web-{257955CC-252E-CB52-29A8-8462CF86351F}" dt="2023-11-24T09:03:20.975" v="47" actId="20577"/>
          <ac:spMkLst>
            <pc:docMk/>
            <pc:sldMk cId="0" sldId="258"/>
            <ac:spMk id="5123" creationId="{00000000-0000-0000-0000-000000000000}"/>
          </ac:spMkLst>
        </pc:spChg>
      </pc:sldChg>
      <pc:sldChg chg="modSp new">
        <pc:chgData name="Gastbenutzer" userId="S::urn:spo:anon#2c35b8dc2624a0068ed5be4c6428180095baea661d1d9ebf12f72b7f72e1935d::" providerId="AD" clId="Web-{257955CC-252E-CB52-29A8-8462CF86351F}" dt="2023-11-24T09:03:55.398" v="53" actId="20577"/>
        <pc:sldMkLst>
          <pc:docMk/>
          <pc:sldMk cId="1451079679" sldId="260"/>
        </pc:sldMkLst>
        <pc:spChg chg="mod">
          <ac:chgData name="Gastbenutzer" userId="S::urn:spo:anon#2c35b8dc2624a0068ed5be4c6428180095baea661d1d9ebf12f72b7f72e1935d::" providerId="AD" clId="Web-{257955CC-252E-CB52-29A8-8462CF86351F}" dt="2023-11-24T09:03:55.398" v="53" actId="20577"/>
          <ac:spMkLst>
            <pc:docMk/>
            <pc:sldMk cId="1451079679" sldId="260"/>
            <ac:spMk id="2" creationId="{FD1F1688-C2ED-86B9-56B5-265898FCAAC2}"/>
          </ac:spMkLst>
        </pc:spChg>
      </pc:sldChg>
      <pc:sldChg chg="modSp new">
        <pc:chgData name="Gastbenutzer" userId="S::urn:spo:anon#2c35b8dc2624a0068ed5be4c6428180095baea661d1d9ebf12f72b7f72e1935d::" providerId="AD" clId="Web-{257955CC-252E-CB52-29A8-8462CF86351F}" dt="2023-11-24T09:04:07.446" v="57" actId="20577"/>
        <pc:sldMkLst>
          <pc:docMk/>
          <pc:sldMk cId="2389793817" sldId="261"/>
        </pc:sldMkLst>
        <pc:spChg chg="mod">
          <ac:chgData name="Gastbenutzer" userId="S::urn:spo:anon#2c35b8dc2624a0068ed5be4c6428180095baea661d1d9ebf12f72b7f72e1935d::" providerId="AD" clId="Web-{257955CC-252E-CB52-29A8-8462CF86351F}" dt="2023-11-24T09:04:07.446" v="57" actId="20577"/>
          <ac:spMkLst>
            <pc:docMk/>
            <pc:sldMk cId="2389793817" sldId="261"/>
            <ac:spMk id="2" creationId="{282A14B3-36BB-EB0B-4C2A-5BDA80536754}"/>
          </ac:spMkLst>
        </pc:spChg>
      </pc:sldChg>
    </pc:docChg>
  </pc:docChgLst>
  <pc:docChgLst>
    <pc:chgData name="Gastbenutzer" userId="S::urn:spo:anon#2c35b8dc2624a0068ed5be4c6428180095baea661d1d9ebf12f72b7f72e1935d::" providerId="AD" clId="Web-{B35EF42B-BEC5-9B80-C06D-B906ACF9679A}"/>
    <pc:docChg chg="addSld delSld modSld sldOrd">
      <pc:chgData name="Gastbenutzer" userId="S::urn:spo:anon#2c35b8dc2624a0068ed5be4c6428180095baea661d1d9ebf12f72b7f72e1935d::" providerId="AD" clId="Web-{B35EF42B-BEC5-9B80-C06D-B906ACF9679A}" dt="2023-11-27T14:59:18.004" v="558"/>
      <pc:docMkLst>
        <pc:docMk/>
      </pc:docMkLst>
      <pc:sldChg chg="del">
        <pc:chgData name="Gastbenutzer" userId="S::urn:spo:anon#2c35b8dc2624a0068ed5be4c6428180095baea661d1d9ebf12f72b7f72e1935d::" providerId="AD" clId="Web-{B35EF42B-BEC5-9B80-C06D-B906ACF9679A}" dt="2023-11-27T14:59:18.004" v="558"/>
        <pc:sldMkLst>
          <pc:docMk/>
          <pc:sldMk cId="0" sldId="256"/>
        </pc:sldMkLst>
      </pc:sldChg>
      <pc:sldChg chg="addSp delSp modSp">
        <pc:chgData name="Gastbenutzer" userId="S::urn:spo:anon#2c35b8dc2624a0068ed5be4c6428180095baea661d1d9ebf12f72b7f72e1935d::" providerId="AD" clId="Web-{B35EF42B-BEC5-9B80-C06D-B906ACF9679A}" dt="2023-11-27T14:58:26.158" v="550" actId="20577"/>
        <pc:sldMkLst>
          <pc:docMk/>
          <pc:sldMk cId="0" sldId="258"/>
        </pc:sldMkLst>
        <pc:spChg chg="mod">
          <ac:chgData name="Gastbenutzer" userId="S::urn:spo:anon#2c35b8dc2624a0068ed5be4c6428180095baea661d1d9ebf12f72b7f72e1935d::" providerId="AD" clId="Web-{B35EF42B-BEC5-9B80-C06D-B906ACF9679A}" dt="2023-11-27T14:58:26.158" v="550" actId="20577"/>
          <ac:spMkLst>
            <pc:docMk/>
            <pc:sldMk cId="0" sldId="258"/>
            <ac:spMk id="5123" creationId="{00000000-0000-0000-0000-000000000000}"/>
          </ac:spMkLst>
        </pc:spChg>
        <pc:picChg chg="add del mod">
          <ac:chgData name="Gastbenutzer" userId="S::urn:spo:anon#2c35b8dc2624a0068ed5be4c6428180095baea661d1d9ebf12f72b7f72e1935d::" providerId="AD" clId="Web-{B35EF42B-BEC5-9B80-C06D-B906ACF9679A}" dt="2023-11-27T14:45:29.449" v="415"/>
          <ac:picMkLst>
            <pc:docMk/>
            <pc:sldMk cId="0" sldId="258"/>
            <ac:picMk id="2" creationId="{475411F0-CF0C-19ED-F855-F7B67C2F22A4}"/>
          </ac:picMkLst>
        </pc:picChg>
        <pc:picChg chg="add mod">
          <ac:chgData name="Gastbenutzer" userId="S::urn:spo:anon#2c35b8dc2624a0068ed5be4c6428180095baea661d1d9ebf12f72b7f72e1935d::" providerId="AD" clId="Web-{B35EF42B-BEC5-9B80-C06D-B906ACF9679A}" dt="2023-11-27T14:46:03.356" v="419" actId="1076"/>
          <ac:picMkLst>
            <pc:docMk/>
            <pc:sldMk cId="0" sldId="258"/>
            <ac:picMk id="3" creationId="{16C5511B-204D-316E-2C06-45C8BA99E8DF}"/>
          </ac:picMkLst>
        </pc:picChg>
      </pc:sldChg>
      <pc:sldChg chg="del">
        <pc:chgData name="Gastbenutzer" userId="S::urn:spo:anon#2c35b8dc2624a0068ed5be4c6428180095baea661d1d9ebf12f72b7f72e1935d::" providerId="AD" clId="Web-{B35EF42B-BEC5-9B80-C06D-B906ACF9679A}" dt="2023-11-27T14:59:15.144" v="557"/>
        <pc:sldMkLst>
          <pc:docMk/>
          <pc:sldMk cId="0" sldId="259"/>
        </pc:sldMkLst>
      </pc:sldChg>
      <pc:sldChg chg="addSp modSp">
        <pc:chgData name="Gastbenutzer" userId="S::urn:spo:anon#2c35b8dc2624a0068ed5be4c6428180095baea661d1d9ebf12f72b7f72e1935d::" providerId="AD" clId="Web-{B35EF42B-BEC5-9B80-C06D-B906ACF9679A}" dt="2023-11-27T14:58:42.971" v="553" actId="20577"/>
        <pc:sldMkLst>
          <pc:docMk/>
          <pc:sldMk cId="1451079679" sldId="260"/>
        </pc:sldMkLst>
        <pc:spChg chg="mod">
          <ac:chgData name="Gastbenutzer" userId="S::urn:spo:anon#2c35b8dc2624a0068ed5be4c6428180095baea661d1d9ebf12f72b7f72e1935d::" providerId="AD" clId="Web-{B35EF42B-BEC5-9B80-C06D-B906ACF9679A}" dt="2023-11-27T14:58:42.971" v="553" actId="20577"/>
          <ac:spMkLst>
            <pc:docMk/>
            <pc:sldMk cId="1451079679" sldId="260"/>
            <ac:spMk id="3" creationId="{F546A574-CF2C-E903-E7FE-F55D9C7C43FC}"/>
          </ac:spMkLst>
        </pc:spChg>
        <pc:picChg chg="add mod">
          <ac:chgData name="Gastbenutzer" userId="S::urn:spo:anon#2c35b8dc2624a0068ed5be4c6428180095baea661d1d9ebf12f72b7f72e1935d::" providerId="AD" clId="Web-{B35EF42B-BEC5-9B80-C06D-B906ACF9679A}" dt="2023-11-27T14:22:18.269" v="1" actId="1076"/>
          <ac:picMkLst>
            <pc:docMk/>
            <pc:sldMk cId="1451079679" sldId="260"/>
            <ac:picMk id="4" creationId="{986659B4-A596-554C-9A99-7C370CDD76EE}"/>
          </ac:picMkLst>
        </pc:picChg>
      </pc:sldChg>
      <pc:sldChg chg="addSp delSp modSp">
        <pc:chgData name="Gastbenutzer" userId="S::urn:spo:anon#2c35b8dc2624a0068ed5be4c6428180095baea661d1d9ebf12f72b7f72e1935d::" providerId="AD" clId="Web-{B35EF42B-BEC5-9B80-C06D-B906ACF9679A}" dt="2023-11-27T14:45:15.277" v="414" actId="20577"/>
        <pc:sldMkLst>
          <pc:docMk/>
          <pc:sldMk cId="2389793817" sldId="261"/>
        </pc:sldMkLst>
        <pc:spChg chg="del mod">
          <ac:chgData name="Gastbenutzer" userId="S::urn:spo:anon#2c35b8dc2624a0068ed5be4c6428180095baea661d1d9ebf12f72b7f72e1935d::" providerId="AD" clId="Web-{B35EF42B-BEC5-9B80-C06D-B906ACF9679A}" dt="2023-11-27T14:35:31.432" v="141"/>
          <ac:spMkLst>
            <pc:docMk/>
            <pc:sldMk cId="2389793817" sldId="261"/>
            <ac:spMk id="3" creationId="{710ADA05-0174-9201-8B30-86969A12FDD5}"/>
          </ac:spMkLst>
        </pc:spChg>
        <pc:spChg chg="add mod">
          <ac:chgData name="Gastbenutzer" userId="S::urn:spo:anon#2c35b8dc2624a0068ed5be4c6428180095baea661d1d9ebf12f72b7f72e1935d::" providerId="AD" clId="Web-{B35EF42B-BEC5-9B80-C06D-B906ACF9679A}" dt="2023-11-27T14:45:15.277" v="414" actId="20577"/>
          <ac:spMkLst>
            <pc:docMk/>
            <pc:sldMk cId="2389793817" sldId="261"/>
            <ac:spMk id="5" creationId="{78BD5D37-8A28-E866-0EF3-A9CA93B5D873}"/>
          </ac:spMkLst>
        </pc:spChg>
        <pc:picChg chg="add mod ord">
          <ac:chgData name="Gastbenutzer" userId="S::urn:spo:anon#2c35b8dc2624a0068ed5be4c6428180095baea661d1d9ebf12f72b7f72e1935d::" providerId="AD" clId="Web-{B35EF42B-BEC5-9B80-C06D-B906ACF9679A}" dt="2023-11-27T14:35:49.339" v="142" actId="1076"/>
          <ac:picMkLst>
            <pc:docMk/>
            <pc:sldMk cId="2389793817" sldId="261"/>
            <ac:picMk id="4" creationId="{92B06D62-8631-4844-4C5F-7E6370A36F76}"/>
          </ac:picMkLst>
        </pc:picChg>
      </pc:sldChg>
      <pc:sldChg chg="addSp delSp modSp new">
        <pc:chgData name="Gastbenutzer" userId="S::urn:spo:anon#2c35b8dc2624a0068ed5be4c6428180095baea661d1d9ebf12f72b7f72e1935d::" providerId="AD" clId="Web-{B35EF42B-BEC5-9B80-C06D-B906ACF9679A}" dt="2023-11-27T14:59:14.175" v="556" actId="20577"/>
        <pc:sldMkLst>
          <pc:docMk/>
          <pc:sldMk cId="2547968402" sldId="262"/>
        </pc:sldMkLst>
        <pc:spChg chg="mod">
          <ac:chgData name="Gastbenutzer" userId="S::urn:spo:anon#2c35b8dc2624a0068ed5be4c6428180095baea661d1d9ebf12f72b7f72e1935d::" providerId="AD" clId="Web-{B35EF42B-BEC5-9B80-C06D-B906ACF9679A}" dt="2023-11-27T14:41:56.740" v="321" actId="20577"/>
          <ac:spMkLst>
            <pc:docMk/>
            <pc:sldMk cId="2547968402" sldId="262"/>
            <ac:spMk id="2" creationId="{2169B0E2-5661-FE82-5E66-9A9C830A80C4}"/>
          </ac:spMkLst>
        </pc:spChg>
        <pc:spChg chg="del">
          <ac:chgData name="Gastbenutzer" userId="S::urn:spo:anon#2c35b8dc2624a0068ed5be4c6428180095baea661d1d9ebf12f72b7f72e1935d::" providerId="AD" clId="Web-{B35EF42B-BEC5-9B80-C06D-B906ACF9679A}" dt="2023-11-27T14:42:14.897" v="322"/>
          <ac:spMkLst>
            <pc:docMk/>
            <pc:sldMk cId="2547968402" sldId="262"/>
            <ac:spMk id="3" creationId="{A0D80F63-4C52-B84E-6CA5-87F6F0D978AC}"/>
          </ac:spMkLst>
        </pc:spChg>
        <pc:spChg chg="add mod">
          <ac:chgData name="Gastbenutzer" userId="S::urn:spo:anon#2c35b8dc2624a0068ed5be4c6428180095baea661d1d9ebf12f72b7f72e1935d::" providerId="AD" clId="Web-{B35EF42B-BEC5-9B80-C06D-B906ACF9679A}" dt="2023-11-27T14:59:14.175" v="556" actId="20577"/>
          <ac:spMkLst>
            <pc:docMk/>
            <pc:sldMk cId="2547968402" sldId="262"/>
            <ac:spMk id="5" creationId="{DB0D1C83-8923-8C02-8FA0-90749BCBB125}"/>
          </ac:spMkLst>
        </pc:spChg>
        <pc:picChg chg="add mod ord">
          <ac:chgData name="Gastbenutzer" userId="S::urn:spo:anon#2c35b8dc2624a0068ed5be4c6428180095baea661d1d9ebf12f72b7f72e1935d::" providerId="AD" clId="Web-{B35EF42B-BEC5-9B80-C06D-B906ACF9679A}" dt="2023-11-27T14:42:21.178" v="323" actId="1076"/>
          <ac:picMkLst>
            <pc:docMk/>
            <pc:sldMk cId="2547968402" sldId="262"/>
            <ac:picMk id="4" creationId="{4BCBB118-B621-84A6-010C-3B6C8EDAA611}"/>
          </ac:picMkLst>
        </pc:picChg>
      </pc:sldChg>
      <pc:sldChg chg="addSp modSp new ord">
        <pc:chgData name="Gastbenutzer" userId="S::urn:spo:anon#2c35b8dc2624a0068ed5be4c6428180095baea661d1d9ebf12f72b7f72e1935d::" providerId="AD" clId="Web-{B35EF42B-BEC5-9B80-C06D-B906ACF9679A}" dt="2023-11-27T14:57:49.767" v="547" actId="14100"/>
        <pc:sldMkLst>
          <pc:docMk/>
          <pc:sldMk cId="4048292213" sldId="263"/>
        </pc:sldMkLst>
        <pc:spChg chg="mod">
          <ac:chgData name="Gastbenutzer" userId="S::urn:spo:anon#2c35b8dc2624a0068ed5be4c6428180095baea661d1d9ebf12f72b7f72e1935d::" providerId="AD" clId="Web-{B35EF42B-BEC5-9B80-C06D-B906ACF9679A}" dt="2023-11-27T14:54:49.762" v="429" actId="20577"/>
          <ac:spMkLst>
            <pc:docMk/>
            <pc:sldMk cId="4048292213" sldId="263"/>
            <ac:spMk id="2" creationId="{1241E7EA-1674-380E-BDDB-EC428668C368}"/>
          </ac:spMkLst>
        </pc:spChg>
        <pc:spChg chg="mod">
          <ac:chgData name="Gastbenutzer" userId="S::urn:spo:anon#2c35b8dc2624a0068ed5be4c6428180095baea661d1d9ebf12f72b7f72e1935d::" providerId="AD" clId="Web-{B35EF42B-BEC5-9B80-C06D-B906ACF9679A}" dt="2023-11-27T14:57:49.767" v="547" actId="14100"/>
          <ac:spMkLst>
            <pc:docMk/>
            <pc:sldMk cId="4048292213" sldId="263"/>
            <ac:spMk id="3" creationId="{7F8E428C-CB7F-280C-A05F-FCE4A62D1BCC}"/>
          </ac:spMkLst>
        </pc:spChg>
        <pc:picChg chg="add mod">
          <ac:chgData name="Gastbenutzer" userId="S::urn:spo:anon#2c35b8dc2624a0068ed5be4c6428180095baea661d1d9ebf12f72b7f72e1935d::" providerId="AD" clId="Web-{B35EF42B-BEC5-9B80-C06D-B906ACF9679A}" dt="2023-11-27T14:56:59.750" v="514" actId="1076"/>
          <ac:picMkLst>
            <pc:docMk/>
            <pc:sldMk cId="4048292213" sldId="263"/>
            <ac:picMk id="4" creationId="{5000CD35-EAEF-D6A2-0F17-4B453A60E6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A6899D4-15B5-46F9-BC70-F7548A5E964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F6D4E9C-10CA-4BE8-8858-CF1559EB848D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BBD84-1E6A-43D9-B116-2A6E67978CB2}" type="slidenum">
              <a:rPr lang="de-DE"/>
              <a:pPr/>
              <a:t>1</a:t>
            </a:fld>
            <a:endParaRPr lang="de-DE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D4E9C-10CA-4BE8-8858-CF1559EB848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23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2482851" y="2724151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240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310B640-F45F-4C77-844E-606574596B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ED25CDD8-1C07-4FC8-81DE-CBDD00988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6" t="79032"/>
          <a:stretch/>
        </p:blipFill>
        <p:spPr>
          <a:xfrm>
            <a:off x="9085006" y="5420032"/>
            <a:ext cx="3106994" cy="14379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68188"/>
            <a:ext cx="10972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6285" y="1916832"/>
            <a:ext cx="53848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14285" y="1916832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5981" y="184482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5981" y="2484586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59749" y="184482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59749" y="2484586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>
            <a:extLst>
              <a:ext uri="{FF2B5EF4-FFF2-40B4-BE49-F238E27FC236}">
                <a16:creationId xmlns:a16="http://schemas.microsoft.com/office/drawing/2014/main" id="{919363EB-5433-4881-9B7C-59B2BF44CAC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482851" y="2724151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sz="2400"/>
          </a:p>
        </p:txBody>
      </p:sp>
      <p:pic>
        <p:nvPicPr>
          <p:cNvPr id="9" name="Bild 2">
            <a:extLst>
              <a:ext uri="{FF2B5EF4-FFF2-40B4-BE49-F238E27FC236}">
                <a16:creationId xmlns:a16="http://schemas.microsoft.com/office/drawing/2014/main" id="{C6402F91-BD29-4903-B0D8-2C2C0C8F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8" t="75807"/>
          <a:stretch/>
        </p:blipFill>
        <p:spPr>
          <a:xfrm>
            <a:off x="8967018" y="5198806"/>
            <a:ext cx="3224981" cy="1659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45F9475-3BE6-466E-B6DD-EB5DF1C11933}"/>
              </a:ext>
            </a:extLst>
          </p:cNvPr>
          <p:cNvSpPr txBox="1"/>
          <p:nvPr/>
        </p:nvSpPr>
        <p:spPr>
          <a:xfrm>
            <a:off x="1991544" y="4901902"/>
            <a:ext cx="7200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Präsentation von Dr. Monika Bossung-Winkler</a:t>
            </a:r>
          </a:p>
          <a:p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CE02837-EED0-470C-9AC0-8552C5BDE1A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09800" y="1570489"/>
            <a:ext cx="7772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Philippinen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E7EA-1674-380E-BDDB-EC428668C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 err="1"/>
              <a:t>Armut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Paradies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E428C-CB7F-280C-A05F-FCE4A62D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8188"/>
            <a:ext cx="5264989" cy="4813510"/>
          </a:xfrm>
        </p:spPr>
        <p:txBody>
          <a:bodyPr lIns="91440" tIns="45720" rIns="91440" bIns="45720" anchor="t"/>
          <a:lstStyle/>
          <a:p>
            <a:r>
              <a:rPr lang="en-US" dirty="0" err="1"/>
              <a:t>Jenseits</a:t>
            </a:r>
            <a:r>
              <a:rPr lang="en-US" dirty="0"/>
              <a:t> der </a:t>
            </a:r>
            <a:r>
              <a:rPr lang="en-US" dirty="0" err="1"/>
              <a:t>Tourismus-zentren</a:t>
            </a:r>
            <a:r>
              <a:rPr lang="en-US" dirty="0"/>
              <a:t> leben </a:t>
            </a:r>
            <a:r>
              <a:rPr lang="en-US" dirty="0" err="1"/>
              <a:t>weite</a:t>
            </a:r>
            <a:r>
              <a:rPr lang="en-US" dirty="0"/>
              <a:t> </a:t>
            </a:r>
            <a:r>
              <a:rPr lang="en-US" dirty="0" err="1"/>
              <a:t>Teile</a:t>
            </a:r>
            <a:r>
              <a:rPr lang="en-US" dirty="0"/>
              <a:t> der Bevölkerung in </a:t>
            </a:r>
            <a:r>
              <a:rPr lang="en-US" dirty="0" err="1"/>
              <a:t>Armut</a:t>
            </a:r>
          </a:p>
          <a:p>
            <a:r>
              <a:rPr lang="en-US" dirty="0"/>
              <a:t>21 </a:t>
            </a:r>
            <a:r>
              <a:rPr lang="en-US" dirty="0" err="1"/>
              <a:t>Prozent</a:t>
            </a:r>
            <a:r>
              <a:rPr lang="en-US" dirty="0"/>
              <a:t> der Bevölkerung </a:t>
            </a:r>
            <a:r>
              <a:rPr lang="en-US" dirty="0" err="1"/>
              <a:t>lebt</a:t>
            </a:r>
            <a:r>
              <a:rPr lang="en-US" dirty="0"/>
              <a:t> </a:t>
            </a:r>
            <a:r>
              <a:rPr lang="en-US" dirty="0" err="1"/>
              <a:t>unterhalb</a:t>
            </a:r>
            <a:r>
              <a:rPr lang="en-US" dirty="0"/>
              <a:t> der </a:t>
            </a:r>
            <a:r>
              <a:rPr lang="en-US" dirty="0" err="1"/>
              <a:t>nationalen</a:t>
            </a:r>
            <a:r>
              <a:rPr lang="en-US" dirty="0"/>
              <a:t> </a:t>
            </a:r>
            <a:r>
              <a:rPr lang="en-US" dirty="0" err="1"/>
              <a:t>Armutsgrenze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Informelle</a:t>
            </a:r>
            <a:r>
              <a:rPr lang="en-US" sz="2000" dirty="0"/>
              <a:t> </a:t>
            </a:r>
            <a:r>
              <a:rPr lang="en-US" sz="2000" dirty="0" err="1"/>
              <a:t>Siedlung</a:t>
            </a:r>
          </a:p>
          <a:p>
            <a:pPr marL="0" indent="0">
              <a:buNone/>
            </a:pPr>
            <a:r>
              <a:rPr lang="en-US" sz="2000" dirty="0"/>
              <a:t>Foto: </a:t>
            </a:r>
            <a:r>
              <a:rPr lang="en-US" sz="2000" dirty="0" err="1"/>
              <a:t>Misereor</a:t>
            </a:r>
            <a:r>
              <a:rPr lang="en-US" sz="2000" dirty="0"/>
              <a:t> (Kathrin Harms)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0CD35-EAEF-D6A2-0F17-4B453A60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340" y="1520909"/>
            <a:ext cx="609600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922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408" y="762000"/>
            <a:ext cx="10729192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MetaBookLF"/>
              </a:rPr>
              <a:t>Armut im Paradies</a:t>
            </a:r>
            <a:endParaRPr lang="de-DE" dirty="0">
              <a:latin typeface="MetaBookLF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785" y="1952446"/>
            <a:ext cx="5380815" cy="349277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dirty="0">
                <a:latin typeface="MetaBookLF"/>
              </a:rPr>
              <a:t>25 % der Jugendlichen (15 bis 24 Jahre) arbeitslos</a:t>
            </a:r>
            <a:endParaRPr lang="en-US"/>
          </a:p>
          <a:p>
            <a:pPr marL="0" indent="0">
              <a:buNone/>
            </a:pPr>
            <a:endParaRPr lang="de-DE" dirty="0">
              <a:latin typeface="MetaBookLF" pitchFamily="34" charset="0"/>
            </a:endParaRPr>
          </a:p>
          <a:p>
            <a:pPr marL="0" indent="0">
              <a:buNone/>
            </a:pPr>
            <a:r>
              <a:rPr lang="de-DE" sz="2000" dirty="0">
                <a:latin typeface="MetaBookLF"/>
              </a:rPr>
              <a:t>Kinder beim Sortieren von Müll zum Recycling</a:t>
            </a:r>
          </a:p>
          <a:p>
            <a:pPr marL="0" indent="0">
              <a:buNone/>
            </a:pPr>
            <a:r>
              <a:rPr lang="de-DE" sz="2000" dirty="0">
                <a:latin typeface="MetaBookLF"/>
              </a:rPr>
              <a:t>Foto: Misereor (Kathrin Harms)</a:t>
            </a:r>
            <a:endParaRPr lang="de-DE" sz="2000" dirty="0">
              <a:latin typeface="MetaBookLF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5511B-204D-316E-2C06-45C8BA9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4" y="1952230"/>
            <a:ext cx="5564038" cy="37011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1688-C2ED-86B9-56B5-265898FC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Gewalt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6A574-CF2C-E903-E7FE-F55D9C7C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8188"/>
            <a:ext cx="5480650" cy="4525963"/>
          </a:xfrm>
        </p:spPr>
        <p:txBody>
          <a:bodyPr lIns="91440" tIns="45720" rIns="91440" bIns="45720" anchor="t"/>
          <a:lstStyle/>
          <a:p>
            <a:r>
              <a:rPr lang="en-US" dirty="0"/>
              <a:t>Kinder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Familieneinkommen</a:t>
            </a:r>
            <a:r>
              <a:rPr lang="en-US" dirty="0"/>
              <a:t> </a:t>
            </a:r>
            <a:r>
              <a:rPr lang="en-US" dirty="0" err="1"/>
              <a:t>beitragen</a:t>
            </a:r>
            <a:endParaRPr lang="en-US"/>
          </a:p>
          <a:p>
            <a:r>
              <a:rPr lang="en-US" dirty="0"/>
              <a:t>Bei </a:t>
            </a:r>
            <a:r>
              <a:rPr lang="en-US" dirty="0" err="1"/>
              <a:t>abendlichen</a:t>
            </a:r>
            <a:r>
              <a:rPr lang="en-US" dirty="0"/>
              <a:t> </a:t>
            </a:r>
            <a:r>
              <a:rPr lang="en-US" dirty="0" err="1"/>
              <a:t>Verkäufen</a:t>
            </a:r>
            <a:r>
              <a:rPr lang="en-US" dirty="0"/>
              <a:t> von Bonbons, Obst </a:t>
            </a:r>
            <a:r>
              <a:rPr lang="en-US" dirty="0" err="1"/>
              <a:t>oder</a:t>
            </a:r>
            <a:r>
              <a:rPr lang="en-US" dirty="0"/>
              <a:t> Blumen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häufig</a:t>
            </a:r>
            <a:r>
              <a:rPr lang="en-US" dirty="0"/>
              <a:t> </a:t>
            </a:r>
            <a:r>
              <a:rPr lang="en-US" dirty="0" err="1"/>
              <a:t>verhaftet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000" dirty="0"/>
              <a:t>Kind in </a:t>
            </a:r>
            <a:r>
              <a:rPr lang="en-US" sz="2000" dirty="0" err="1"/>
              <a:t>Gefängnis</a:t>
            </a:r>
            <a:r>
              <a:rPr lang="en-US" sz="2000" dirty="0"/>
              <a:t>; </a:t>
            </a:r>
          </a:p>
          <a:p>
            <a:pPr marL="0" indent="0">
              <a:buNone/>
            </a:pPr>
            <a:r>
              <a:rPr lang="en-US" sz="2000" dirty="0"/>
              <a:t>Foto: </a:t>
            </a:r>
            <a:r>
              <a:rPr lang="en-US" sz="2000" dirty="0" err="1"/>
              <a:t>Misereor</a:t>
            </a:r>
            <a:r>
              <a:rPr lang="en-US" sz="2000" dirty="0"/>
              <a:t> (Raffy Lerma)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659B4-A596-554C-9A99-7C370CDD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634" y="1716657"/>
            <a:ext cx="51459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7967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14B3-36BB-EB0B-4C2A-5BDA8053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/>
              <a:t>Prostitution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B06D62-8631-4844-4C5F-7E6370A36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69279"/>
            <a:ext cx="4114800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D5D37-8A28-E866-0EF3-A9CA93B5D873}"/>
              </a:ext>
            </a:extLst>
          </p:cNvPr>
          <p:cNvSpPr txBox="1"/>
          <p:nvPr/>
        </p:nvSpPr>
        <p:spPr>
          <a:xfrm>
            <a:off x="5951838" y="1791729"/>
            <a:ext cx="55605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MetaBookLF"/>
              </a:rPr>
              <a:t>Wegen </a:t>
            </a:r>
            <a:r>
              <a:rPr lang="en-US" dirty="0" err="1">
                <a:latin typeface="MetaBookLF"/>
              </a:rPr>
              <a:t>ihrer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Armut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werden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viele</a:t>
            </a:r>
            <a:r>
              <a:rPr lang="en-US" dirty="0">
                <a:latin typeface="MetaBookLF"/>
              </a:rPr>
              <a:t> Kinder Opfer der </a:t>
            </a:r>
            <a:r>
              <a:rPr lang="en-US" dirty="0" err="1">
                <a:latin typeface="MetaBookLF"/>
              </a:rPr>
              <a:t>illegalen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Sexindustrie</a:t>
            </a:r>
            <a:r>
              <a:rPr lang="en-US" dirty="0">
                <a:latin typeface="MetaBookLF"/>
              </a:rPr>
              <a:t>, die </a:t>
            </a:r>
            <a:r>
              <a:rPr lang="en-US" dirty="0" err="1">
                <a:latin typeface="MetaBookLF"/>
              </a:rPr>
              <a:t>mit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Kinderprostitution</a:t>
            </a:r>
            <a:r>
              <a:rPr lang="en-US" dirty="0">
                <a:latin typeface="MetaBookLF"/>
              </a:rPr>
              <a:t> und </a:t>
            </a:r>
            <a:r>
              <a:rPr lang="en-US" dirty="0" err="1">
                <a:latin typeface="MetaBookLF"/>
              </a:rPr>
              <a:t>Kinderpornografie</a:t>
            </a:r>
            <a:r>
              <a:rPr lang="en-US" dirty="0">
                <a:latin typeface="MetaBookLF"/>
              </a:rPr>
              <a:t> </a:t>
            </a:r>
            <a:r>
              <a:rPr lang="en-US" dirty="0" err="1">
                <a:latin typeface="MetaBookLF"/>
              </a:rPr>
              <a:t>viel</a:t>
            </a:r>
            <a:r>
              <a:rPr lang="en-US" dirty="0">
                <a:latin typeface="MetaBookLF"/>
              </a:rPr>
              <a:t> Geld </a:t>
            </a:r>
            <a:r>
              <a:rPr lang="en-US" dirty="0" err="1">
                <a:latin typeface="MetaBookLF"/>
              </a:rPr>
              <a:t>verdient</a:t>
            </a:r>
            <a:r>
              <a:rPr lang="en-US" dirty="0">
                <a:latin typeface="MetaBookLF"/>
              </a:rPr>
              <a:t>.</a:t>
            </a:r>
          </a:p>
          <a:p>
            <a:r>
              <a:rPr lang="en-US" dirty="0">
                <a:latin typeface="MetaBookLF"/>
              </a:rPr>
              <a:t>Neben </a:t>
            </a:r>
            <a:r>
              <a:rPr lang="en-US" err="1">
                <a:latin typeface="MetaBookLF"/>
              </a:rPr>
              <a:t>Sextourismus</a:t>
            </a:r>
            <a:r>
              <a:rPr lang="en-US" dirty="0">
                <a:latin typeface="MetaBookLF"/>
              </a:rPr>
              <a:t> hat in den </a:t>
            </a:r>
            <a:r>
              <a:rPr lang="en-US" err="1">
                <a:latin typeface="MetaBookLF"/>
              </a:rPr>
              <a:t>letzten</a:t>
            </a:r>
            <a:r>
              <a:rPr lang="en-US" dirty="0">
                <a:latin typeface="MetaBookLF"/>
              </a:rPr>
              <a:t> Jahren der </a:t>
            </a:r>
            <a:r>
              <a:rPr lang="en-US" err="1">
                <a:latin typeface="MetaBookLF"/>
              </a:rPr>
              <a:t>Missbrauch</a:t>
            </a:r>
            <a:r>
              <a:rPr lang="en-US" dirty="0">
                <a:latin typeface="MetaBookLF"/>
              </a:rPr>
              <a:t> von Kinder </a:t>
            </a:r>
            <a:r>
              <a:rPr lang="en-US" err="1">
                <a:latin typeface="MetaBookLF"/>
              </a:rPr>
              <a:t>durch</a:t>
            </a:r>
            <a:r>
              <a:rPr lang="en-US" dirty="0">
                <a:latin typeface="MetaBookLF"/>
              </a:rPr>
              <a:t> Cybersex stark </a:t>
            </a:r>
            <a:r>
              <a:rPr lang="en-US" err="1">
                <a:latin typeface="MetaBookLF"/>
              </a:rPr>
              <a:t>zugenommen</a:t>
            </a:r>
            <a:r>
              <a:rPr lang="en-US" dirty="0">
                <a:latin typeface="MetaBookLF"/>
              </a:rPr>
              <a:t>.</a:t>
            </a:r>
          </a:p>
          <a:p>
            <a:endParaRPr lang="en-US" dirty="0"/>
          </a:p>
          <a:p>
            <a:r>
              <a:rPr lang="en-US" sz="2000" dirty="0">
                <a:latin typeface="MetaBookLF"/>
              </a:rPr>
              <a:t>Foto: pngimg.com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38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B0E2-5661-FE82-5E66-9A9C830A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Gewalt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CBB118-B621-84A6-010C-3B6C8EDAA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151" y="1767833"/>
            <a:ext cx="6096000" cy="40653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D1C83-8923-8C02-8FA0-90749BCBB125}"/>
              </a:ext>
            </a:extLst>
          </p:cNvPr>
          <p:cNvSpPr txBox="1"/>
          <p:nvPr/>
        </p:nvSpPr>
        <p:spPr>
          <a:xfrm>
            <a:off x="7377886" y="1739086"/>
            <a:ext cx="3960674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latin typeface="MetaBookLF"/>
              </a:rPr>
              <a:t>Auf der </a:t>
            </a:r>
            <a:r>
              <a:rPr lang="en-US" sz="3400" err="1">
                <a:latin typeface="MetaBookLF"/>
              </a:rPr>
              <a:t>Straße</a:t>
            </a:r>
            <a:r>
              <a:rPr lang="en-US" sz="3400" dirty="0">
                <a:latin typeface="MetaBookLF"/>
              </a:rPr>
              <a:t> und in </a:t>
            </a:r>
            <a:r>
              <a:rPr lang="en-US" sz="3400" err="1">
                <a:latin typeface="MetaBookLF"/>
              </a:rPr>
              <a:t>Familien</a:t>
            </a:r>
            <a:r>
              <a:rPr lang="en-US" sz="3400" dirty="0">
                <a:latin typeface="MetaBookLF"/>
              </a:rPr>
              <a:t> </a:t>
            </a:r>
            <a:r>
              <a:rPr lang="en-US" sz="3400" err="1">
                <a:latin typeface="MetaBookLF"/>
              </a:rPr>
              <a:t>werden</a:t>
            </a:r>
            <a:r>
              <a:rPr lang="en-US" sz="3400" dirty="0">
                <a:latin typeface="MetaBookLF"/>
              </a:rPr>
              <a:t> Kinder und </a:t>
            </a:r>
            <a:r>
              <a:rPr lang="en-US" sz="3400" err="1">
                <a:latin typeface="MetaBookLF"/>
              </a:rPr>
              <a:t>Jugendliche</a:t>
            </a:r>
            <a:r>
              <a:rPr lang="en-US" sz="3400" dirty="0">
                <a:latin typeface="MetaBookLF"/>
              </a:rPr>
              <a:t> </a:t>
            </a:r>
            <a:r>
              <a:rPr lang="en-US" sz="3400" err="1">
                <a:latin typeface="MetaBookLF"/>
              </a:rPr>
              <a:t>häufig</a:t>
            </a:r>
            <a:r>
              <a:rPr lang="en-US" sz="3400" dirty="0">
                <a:latin typeface="MetaBookLF"/>
              </a:rPr>
              <a:t> Opfer von Gewalt.</a:t>
            </a:r>
          </a:p>
          <a:p>
            <a:endParaRPr lang="en-US" sz="3400" dirty="0"/>
          </a:p>
          <a:p>
            <a:r>
              <a:rPr lang="en-US" sz="2000" dirty="0">
                <a:latin typeface="MetaBookLF"/>
              </a:rPr>
              <a:t>Junge </a:t>
            </a:r>
            <a:r>
              <a:rPr lang="en-US" sz="2000" dirty="0" err="1">
                <a:latin typeface="MetaBookLF"/>
              </a:rPr>
              <a:t>mit</a:t>
            </a:r>
            <a:r>
              <a:rPr lang="en-US" sz="2000" dirty="0">
                <a:latin typeface="MetaBookLF"/>
              </a:rPr>
              <a:t>  </a:t>
            </a:r>
            <a:r>
              <a:rPr lang="en-US" sz="2000" dirty="0" err="1">
                <a:latin typeface="MetaBookLF"/>
              </a:rPr>
              <a:t>verheilter</a:t>
            </a:r>
            <a:r>
              <a:rPr lang="en-US" sz="2000" dirty="0">
                <a:latin typeface="MetaBookLF"/>
              </a:rPr>
              <a:t> </a:t>
            </a:r>
            <a:r>
              <a:rPr lang="en-US" sz="2000" dirty="0" err="1">
                <a:latin typeface="MetaBookLF"/>
              </a:rPr>
              <a:t>Verletzung</a:t>
            </a:r>
            <a:r>
              <a:rPr lang="en-US" sz="2000" dirty="0">
                <a:latin typeface="MetaBookLF"/>
              </a:rPr>
              <a:t>.</a:t>
            </a:r>
            <a:endParaRPr lang="en-US" sz="2000" dirty="0"/>
          </a:p>
          <a:p>
            <a:r>
              <a:rPr lang="en-US" sz="2000" dirty="0">
                <a:latin typeface="MetaBookLF"/>
              </a:rPr>
              <a:t>Foto: </a:t>
            </a:r>
            <a:r>
              <a:rPr lang="en-US" sz="2000" dirty="0" err="1">
                <a:latin typeface="MetaBookLF"/>
              </a:rPr>
              <a:t>Misereor</a:t>
            </a:r>
            <a:r>
              <a:rPr lang="en-US" sz="2000" dirty="0">
                <a:latin typeface="MetaBookLF"/>
              </a:rPr>
              <a:t> (Raffy Lerma)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96840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Misereor-zurückhaltend_und_zeitlos">
      <a:dk1>
        <a:sysClr val="windowText" lastClr="000000"/>
      </a:dk1>
      <a:lt1>
        <a:sysClr val="window" lastClr="FFFFFF"/>
      </a:lt1>
      <a:dk2>
        <a:srgbClr val="B4D9B6"/>
      </a:dk2>
      <a:lt2>
        <a:srgbClr val="FCDC97"/>
      </a:lt2>
      <a:accent1>
        <a:srgbClr val="830051"/>
      </a:accent1>
      <a:accent2>
        <a:srgbClr val="B4D9B6"/>
      </a:accent2>
      <a:accent3>
        <a:srgbClr val="FCDC97"/>
      </a:accent3>
      <a:accent4>
        <a:srgbClr val="B5CCD7"/>
      </a:accent4>
      <a:accent5>
        <a:srgbClr val="A1A9AB"/>
      </a:accent5>
      <a:accent6>
        <a:srgbClr val="EDD7B6"/>
      </a:accent6>
      <a:hlink>
        <a:srgbClr val="05037F"/>
      </a:hlink>
      <a:folHlink>
        <a:srgbClr val="830051"/>
      </a:folHlink>
    </a:clrScheme>
    <a:fontScheme name="Misereor">
      <a:majorFont>
        <a:latin typeface="MetaBookLF"/>
        <a:ea typeface=""/>
        <a:cs typeface=""/>
      </a:majorFont>
      <a:minorFont>
        <a:latin typeface="MetaBookL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BEBB85D5-58E1-4652-93A5-1DBBA56A6C23}" vid="{1BA01A2F-07A1-4A79-ACA2-AA08E3F6B1FE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169</Words>
  <Application>Microsoft Office PowerPoint</Application>
  <PresentationFormat>Breitbild</PresentationFormat>
  <Paragraphs>30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MetaBookLF</vt:lpstr>
      <vt:lpstr>Times New Roman</vt:lpstr>
      <vt:lpstr>blank</vt:lpstr>
      <vt:lpstr>Philippinen</vt:lpstr>
      <vt:lpstr>Armut im Paradies</vt:lpstr>
      <vt:lpstr>Armut im Paradies</vt:lpstr>
      <vt:lpstr>Gewalt</vt:lpstr>
      <vt:lpstr>Prostitution</vt:lpstr>
      <vt:lpstr>Gewalt</vt:lpstr>
    </vt:vector>
  </TitlesOfParts>
  <Company>Bischöfliches Hilfswerk Misereor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Philippinen</dc:title>
  <dc:creator>Monika Bossung-Winkler</dc:creator>
  <cp:lastModifiedBy>Bernhard Kaas</cp:lastModifiedBy>
  <cp:revision>151</cp:revision>
  <dcterms:created xsi:type="dcterms:W3CDTF">2023-11-24T08:58:00Z</dcterms:created>
  <dcterms:modified xsi:type="dcterms:W3CDTF">2023-11-30T20:26:49Z</dcterms:modified>
</cp:coreProperties>
</file>